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9144000" cy="5149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160" y="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0119299@gmail.com" TargetMode="External"/><Relationship Id="rId2" Type="http://schemas.openxmlformats.org/officeDocument/2006/relationships/hyperlink" Target="https://github.com/June22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diTTW79o_wZT5trPB3eym0REY6TfK7wClsZOfB5oGHg/edit#heading%3Dh.z6ne0og04bp5" TargetMode="External"/><Relationship Id="rId2" Type="http://schemas.openxmlformats.org/officeDocument/2006/relationships/hyperlink" Target="https://github.com/June222/Avoiding_Obstacles_Robo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18544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670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2"/>
              </a:rPr>
              <a:t>https://github.com/June222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1" y="3761638"/>
            <a:ext cx="1329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450654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0089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6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15" dirty="0">
                <a:latin typeface="Times New Roman"/>
                <a:cs typeface="Times New Roman"/>
              </a:rPr>
              <a:t>d</a:t>
            </a:r>
            <a:r>
              <a:rPr sz="1800" spc="-20" dirty="0">
                <a:latin typeface="Times New Roman"/>
                <a:cs typeface="Times New Roman"/>
              </a:rPr>
              <a:t>i</a:t>
            </a:r>
            <a:r>
              <a:rPr sz="1800" spc="-35" dirty="0">
                <a:latin typeface="Times New Roman"/>
                <a:cs typeface="Times New Roman"/>
              </a:rPr>
              <a:t>c</a:t>
            </a:r>
            <a:r>
              <a:rPr sz="1800" spc="-20" dirty="0">
                <a:latin typeface="Times New Roman"/>
                <a:cs typeface="Times New Roman"/>
              </a:rPr>
              <a:t>ti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555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Check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number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228155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  <a:endParaRPr sz="1800">
              <a:latin typeface="Times New Roman"/>
              <a:cs typeface="Times New Roman"/>
            </a:endParaRP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sz="1400" spc="-10" dirty="0">
                <a:latin typeface="Times New Roman"/>
                <a:cs typeface="Times New Roman"/>
              </a:rPr>
              <a:t>It </a:t>
            </a:r>
            <a:r>
              <a:rPr sz="1400" spc="-20" dirty="0">
                <a:latin typeface="Times New Roman"/>
                <a:cs typeface="Times New Roman"/>
              </a:rPr>
              <a:t>is </a:t>
            </a:r>
            <a:r>
              <a:rPr sz="1400" spc="-15" dirty="0">
                <a:latin typeface="Times New Roman"/>
                <a:cs typeface="Times New Roman"/>
              </a:rPr>
              <a:t>designed </a:t>
            </a:r>
            <a:r>
              <a:rPr sz="1400" spc="-1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detect </a:t>
            </a:r>
            <a:r>
              <a:rPr sz="1400" spc="-15" dirty="0">
                <a:latin typeface="Times New Roman"/>
                <a:cs typeface="Times New Roman"/>
              </a:rPr>
              <a:t>and avoid </a:t>
            </a:r>
            <a:r>
              <a:rPr sz="1400" spc="-10" dirty="0">
                <a:latin typeface="Times New Roman"/>
                <a:cs typeface="Times New Roman"/>
              </a:rPr>
              <a:t>obstacles </a:t>
            </a:r>
            <a:r>
              <a:rPr sz="1400" spc="-5" dirty="0">
                <a:latin typeface="Times New Roman"/>
                <a:cs typeface="Times New Roman"/>
              </a:rPr>
              <a:t>on </a:t>
            </a:r>
            <a:r>
              <a:rPr sz="1400" spc="-35" dirty="0">
                <a:latin typeface="Times New Roman"/>
                <a:cs typeface="Times New Roman"/>
              </a:rPr>
              <a:t>its </a:t>
            </a:r>
            <a:r>
              <a:rPr sz="1400" spc="-5" dirty="0">
                <a:latin typeface="Times New Roman"/>
                <a:cs typeface="Times New Roman"/>
              </a:rPr>
              <a:t>own </a:t>
            </a:r>
            <a:r>
              <a:rPr sz="1400" spc="-10" dirty="0">
                <a:latin typeface="Times New Roman"/>
                <a:cs typeface="Times New Roman"/>
              </a:rPr>
              <a:t>to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reach</a:t>
            </a:r>
            <a:r>
              <a:rPr sz="1400" spc="-15" dirty="0">
                <a:latin typeface="Times New Roman"/>
                <a:cs typeface="Times New Roman"/>
              </a:rPr>
              <a:t> its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destination.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85"/>
              </a:lnSpc>
              <a:spcBef>
                <a:spcPts val="1300"/>
              </a:spcBef>
            </a:pP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robot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starts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or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stops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through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imes New Roman"/>
                <a:cs typeface="Times New Roman"/>
              </a:rPr>
              <a:t>real-time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85"/>
              </a:lnSpc>
            </a:pPr>
            <a:r>
              <a:rPr sz="1400" spc="-20" dirty="0">
                <a:latin typeface="Times New Roman"/>
                <a:cs typeface="Times New Roman"/>
              </a:rPr>
              <a:t>communication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25" dirty="0">
                <a:latin typeface="Times New Roman"/>
                <a:cs typeface="Times New Roman"/>
              </a:rPr>
              <a:t>mobile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phone.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5080" algn="just">
              <a:lnSpc>
                <a:spcPct val="89400"/>
              </a:lnSpc>
            </a:pPr>
            <a:r>
              <a:rPr sz="1400" spc="-10" dirty="0">
                <a:latin typeface="Times New Roman"/>
                <a:cs typeface="Times New Roman"/>
              </a:rPr>
              <a:t>It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stores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on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the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robot's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movement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path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and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displays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 </a:t>
            </a:r>
            <a:r>
              <a:rPr sz="1400" spc="-3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map showing </a:t>
            </a:r>
            <a:r>
              <a:rPr sz="1400" dirty="0">
                <a:latin typeface="Times New Roman"/>
                <a:cs typeface="Times New Roman"/>
              </a:rPr>
              <a:t>the path </a:t>
            </a:r>
            <a:r>
              <a:rPr sz="1400" spc="-15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location of </a:t>
            </a:r>
            <a:r>
              <a:rPr sz="1400" spc="-10" dirty="0">
                <a:latin typeface="Times New Roman"/>
                <a:cs typeface="Times New Roman"/>
              </a:rPr>
              <a:t>obstacles in </a:t>
            </a:r>
            <a:r>
              <a:rPr sz="1400" dirty="0">
                <a:latin typeface="Times New Roman"/>
                <a:cs typeface="Times New Roman"/>
              </a:rPr>
              <a:t>real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time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on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LCD.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Month)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Total</a:t>
                      </a:r>
                      <a:r>
                        <a:rPr sz="1050" spc="-7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people</a:t>
                      </a:r>
                      <a:r>
                        <a:rPr sz="1050" spc="4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contribution</a:t>
                      </a:r>
                      <a:r>
                        <a:rPr sz="1050" spc="6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Design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Robot</a:t>
                      </a:r>
                      <a:r>
                        <a:rPr sz="1050" spc="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detect</a:t>
                      </a:r>
                      <a:r>
                        <a:rPr sz="1050" spc="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avoid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obstacles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its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own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328930">
                        <a:lnSpc>
                          <a:spcPct val="100400"/>
                        </a:lnSpc>
                        <a:spcBef>
                          <a:spcPts val="275"/>
                        </a:spcBef>
                      </a:pP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It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is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designed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detect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and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avoid obstacles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its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own to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reach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its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destination.</a:t>
                      </a:r>
                      <a:r>
                        <a:rPr sz="1050" spc="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robot</a:t>
                      </a:r>
                      <a:r>
                        <a:rPr sz="1050" spc="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starts</a:t>
                      </a:r>
                      <a:r>
                        <a:rPr sz="1050" spc="-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stops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through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real-time</a:t>
                      </a:r>
                      <a:r>
                        <a:rPr sz="1050" spc="-5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communication</a:t>
                      </a:r>
                      <a:r>
                        <a:rPr sz="1050" spc="8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050" spc="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mobile</a:t>
                      </a:r>
                      <a:r>
                        <a:rPr sz="1050" spc="7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phone.</a:t>
                      </a:r>
                      <a:r>
                        <a:rPr sz="1050" spc="8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stores </a:t>
                      </a:r>
                      <a:r>
                        <a:rPr sz="1050" spc="-24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robot's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movement</a:t>
                      </a:r>
                      <a:r>
                        <a:rPr sz="1050" spc="9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path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displays</a:t>
                      </a:r>
                      <a:r>
                        <a:rPr sz="1050" spc="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map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6995" marR="131445">
                        <a:lnSpc>
                          <a:spcPts val="1270"/>
                        </a:lnSpc>
                        <a:spcBef>
                          <a:spcPts val="25"/>
                        </a:spcBef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showing</a:t>
                      </a:r>
                      <a:r>
                        <a:rPr sz="1050" spc="7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path and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location</a:t>
                      </a:r>
                      <a:r>
                        <a:rPr sz="1050" spc="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obstacles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real</a:t>
                      </a:r>
                      <a:r>
                        <a:rPr sz="1050" spc="-6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sz="1050" spc="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050" spc="-2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LCD.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Construction</a:t>
                      </a:r>
                      <a:r>
                        <a:rPr sz="1050" spc="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Algorithm</a:t>
                      </a:r>
                      <a:r>
                        <a:rPr sz="1050" spc="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Code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implementation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15595" indent="-281305">
                        <a:lnSpc>
                          <a:spcPts val="1255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Bluetooth</a:t>
                      </a:r>
                      <a:r>
                        <a:rPr sz="1050" spc="5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communication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15595" indent="-281305">
                        <a:lnSpc>
                          <a:spcPct val="100000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Display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obstacle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050" spc="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Link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Report</a:t>
                      </a:r>
                      <a:r>
                        <a:rPr sz="11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 </a:t>
                      </a:r>
                      <a:r>
                        <a:rPr sz="11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3"/>
                        </a:rPr>
                        <a:t>Link(kor)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2984" y="890015"/>
            <a:ext cx="3672840" cy="3907790"/>
            <a:chOff x="252984" y="890015"/>
            <a:chExt cx="3672840" cy="390779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984" y="890015"/>
              <a:ext cx="3672840" cy="27462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3095" y="2996183"/>
              <a:ext cx="1219200" cy="18013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3" y="40640"/>
            <a:ext cx="130302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9328" y="498805"/>
            <a:ext cx="13823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About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spc="-40" dirty="0">
                <a:latin typeface="Times New Roman"/>
                <a:cs typeface="Times New Roman"/>
              </a:rPr>
              <a:t>Me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9351" y="1186005"/>
            <a:ext cx="3556000" cy="296093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알고리즘을 개발하고 최적화하는 것을 즐기는 개발자입니다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350" dirty="0" smtClean="0">
                <a:latin typeface="Times New Roman"/>
                <a:cs typeface="Times New Roman"/>
              </a:rPr>
              <a:t>저는 항상 </a:t>
            </a:r>
            <a:r>
              <a:rPr lang="en-US" altLang="ko-KR" sz="1350" dirty="0" smtClean="0">
                <a:latin typeface="Times New Roman"/>
                <a:cs typeface="Times New Roman"/>
              </a:rPr>
              <a:t>‘</a:t>
            </a:r>
            <a:r>
              <a:rPr lang="ko-KR" altLang="en-US" sz="1350" dirty="0" smtClean="0">
                <a:latin typeface="Times New Roman"/>
                <a:cs typeface="Times New Roman"/>
              </a:rPr>
              <a:t>왜</a:t>
            </a:r>
            <a:r>
              <a:rPr lang="en-US" altLang="ko-KR" sz="1350" dirty="0" smtClean="0">
                <a:latin typeface="Times New Roman"/>
                <a:cs typeface="Times New Roman"/>
              </a:rPr>
              <a:t>’ </a:t>
            </a:r>
            <a:r>
              <a:rPr lang="ko-KR" altLang="en-US" sz="1350" dirty="0" smtClean="0">
                <a:latin typeface="Times New Roman"/>
                <a:cs typeface="Times New Roman"/>
              </a:rPr>
              <a:t>라는 질문을 합니다</a:t>
            </a:r>
            <a:r>
              <a:rPr lang="en-US" altLang="ko-KR" sz="1350" dirty="0" smtClean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350" spc="-20" dirty="0" smtClean="0">
                <a:latin typeface="Times New Roman"/>
                <a:cs typeface="Times New Roman"/>
              </a:rPr>
              <a:t>저는 활동적이며 사람들과 교류하고 커뮤니케이션하는 것을 즐기는 사람입니다</a:t>
            </a:r>
            <a:r>
              <a:rPr lang="en-US" altLang="ko-KR" sz="1350" spc="-20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다양한 시각을 통해 문제를 바라보며 효율적으로 문제를 해결하고자 합니다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100" b="1" spc="-10" dirty="0" smtClean="0">
                <a:latin typeface="Times New Roman"/>
                <a:cs typeface="Times New Roman"/>
              </a:rPr>
              <a:t>흥미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latin typeface="Times New Roman"/>
                <a:cs typeface="Times New Roman"/>
              </a:rPr>
              <a:t>#Algorithm</a:t>
            </a:r>
            <a:r>
              <a:rPr sz="1100" b="1" spc="3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#Optimization</a:t>
            </a:r>
            <a:r>
              <a:rPr sz="1100" b="1" spc="8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#Platform</a:t>
            </a:r>
            <a:r>
              <a:rPr sz="1100" b="1" spc="11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#FullStack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100" b="1" spc="-15" dirty="0">
                <a:latin typeface="Times New Roman"/>
                <a:cs typeface="Times New Roman"/>
              </a:rPr>
              <a:t>#HelpingOther</a:t>
            </a:r>
            <a:endParaRPr sz="11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1152143"/>
            <a:ext cx="2139696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29476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66340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Feature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introduction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Algorithm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for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determining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robot</a:t>
            </a:r>
            <a:r>
              <a:rPr sz="1000" spc="-5" dirty="0">
                <a:latin typeface="Times New Roman"/>
                <a:cs typeface="Times New Roman"/>
              </a:rPr>
              <a:t> movement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a</a:t>
            </a:r>
            <a:r>
              <a:rPr sz="1000" spc="5" dirty="0">
                <a:latin typeface="Times New Roman"/>
                <a:cs typeface="Times New Roman"/>
              </a:rPr>
              <a:t>l</a:t>
            </a:r>
            <a:r>
              <a:rPr sz="1000" dirty="0">
                <a:latin typeface="Times New Roman"/>
                <a:cs typeface="Times New Roman"/>
              </a:rPr>
              <a:t>g</a:t>
            </a:r>
            <a:r>
              <a:rPr sz="1000" spc="-20" dirty="0">
                <a:latin typeface="Times New Roman"/>
                <a:cs typeface="Times New Roman"/>
              </a:rPr>
              <a:t>o</a:t>
            </a:r>
            <a:r>
              <a:rPr sz="1000" spc="25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ithm</a:t>
            </a:r>
            <a:r>
              <a:rPr sz="1000" spc="-1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g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-10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b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n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</a:t>
            </a:r>
            <a:r>
              <a:rPr sz="1000" spc="20" dirty="0">
                <a:latin typeface="Times New Roman"/>
                <a:cs typeface="Times New Roman"/>
              </a:rPr>
              <a:t>h</a:t>
            </a:r>
            <a:r>
              <a:rPr sz="1000" dirty="0">
                <a:latin typeface="Times New Roman"/>
                <a:cs typeface="Times New Roman"/>
              </a:rPr>
              <a:t>e  </a:t>
            </a:r>
            <a:r>
              <a:rPr sz="1000" spc="-10" dirty="0">
                <a:latin typeface="Times New Roman"/>
                <a:cs typeface="Times New Roman"/>
              </a:rPr>
              <a:t>assumption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that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only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90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degrees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can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be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turned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to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h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s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g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al</a:t>
            </a:r>
            <a:r>
              <a:rPr sz="1000" dirty="0">
                <a:latin typeface="Times New Roman"/>
                <a:cs typeface="Times New Roman"/>
              </a:rPr>
              <a:t>,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nd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</a:t>
            </a:r>
            <a:r>
              <a:rPr sz="1000" spc="20" dirty="0">
                <a:latin typeface="Times New Roman"/>
                <a:cs typeface="Times New Roman"/>
              </a:rPr>
              <a:t>h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b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25" dirty="0">
                <a:latin typeface="Times New Roman"/>
                <a:cs typeface="Times New Roman"/>
              </a:rPr>
              <a:t>ov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t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is  </a:t>
            </a:r>
            <a:r>
              <a:rPr sz="1000" dirty="0">
                <a:latin typeface="Times New Roman"/>
                <a:cs typeface="Times New Roman"/>
              </a:rPr>
              <a:t>not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possible.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85288" y="1066799"/>
            <a:ext cx="6181725" cy="3453765"/>
            <a:chOff x="2685288" y="1066799"/>
            <a:chExt cx="6181725" cy="34537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5288" y="1572767"/>
              <a:ext cx="3773424" cy="2359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8711" y="1066799"/>
              <a:ext cx="2407919" cy="345338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29476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002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Feature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introduction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Bluetooth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communication</a:t>
            </a:r>
            <a:r>
              <a:rPr sz="1000" spc="-7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with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mobile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devices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Implement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function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that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moves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forward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when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40" dirty="0">
                <a:latin typeface="Times New Roman"/>
                <a:cs typeface="Times New Roman"/>
              </a:rPr>
              <a:t>you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press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g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and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stops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when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you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press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-35" dirty="0">
                <a:latin typeface="Times New Roman"/>
                <a:cs typeface="Times New Roman"/>
              </a:rPr>
              <a:t>s.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0128" y="1316735"/>
            <a:ext cx="1667255" cy="2295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6944" y="786382"/>
            <a:ext cx="2938272" cy="42824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29349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97455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Feature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introduction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Ability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to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display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obstacles</a:t>
            </a:r>
            <a:r>
              <a:rPr sz="1000" spc="3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on</a:t>
            </a:r>
            <a:r>
              <a:rPr sz="1000" spc="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the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LCD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in</a:t>
            </a:r>
            <a:r>
              <a:rPr sz="1000" spc="5" dirty="0">
                <a:latin typeface="Times New Roman"/>
                <a:cs typeface="Times New Roman"/>
              </a:rPr>
              <a:t> real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15" dirty="0">
                <a:latin typeface="Times New Roman"/>
                <a:cs typeface="Times New Roman"/>
              </a:rPr>
              <a:t>time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A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sensor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that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detects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obstacles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displays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obstacles </a:t>
            </a:r>
            <a:r>
              <a:rPr sz="1000" spc="-25" dirty="0">
                <a:latin typeface="Times New Roman"/>
                <a:cs typeface="Times New Roman"/>
              </a:rPr>
              <a:t>on </a:t>
            </a:r>
            <a:r>
              <a:rPr sz="1000" dirty="0">
                <a:latin typeface="Times New Roman"/>
                <a:cs typeface="Times New Roman"/>
              </a:rPr>
              <a:t>the </a:t>
            </a:r>
            <a:r>
              <a:rPr sz="1000" spc="-5" dirty="0">
                <a:latin typeface="Times New Roman"/>
                <a:cs typeface="Times New Roman"/>
              </a:rPr>
              <a:t>LCD </a:t>
            </a:r>
            <a:r>
              <a:rPr sz="1000" spc="-10" dirty="0">
                <a:latin typeface="Times New Roman"/>
                <a:cs typeface="Times New Roman"/>
              </a:rPr>
              <a:t>in </a:t>
            </a:r>
            <a:r>
              <a:rPr sz="1000" spc="5" dirty="0">
                <a:latin typeface="Times New Roman"/>
                <a:cs typeface="Times New Roman"/>
              </a:rPr>
              <a:t>real </a:t>
            </a:r>
            <a:r>
              <a:rPr sz="1000" dirty="0">
                <a:latin typeface="Times New Roman"/>
                <a:cs typeface="Times New Roman"/>
              </a:rPr>
              <a:t>time </a:t>
            </a:r>
            <a:r>
              <a:rPr sz="1000" spc="-10" dirty="0">
                <a:latin typeface="Times New Roman"/>
                <a:cs typeface="Times New Roman"/>
              </a:rPr>
              <a:t>based on </a:t>
            </a:r>
            <a:r>
              <a:rPr sz="1000" dirty="0">
                <a:latin typeface="Times New Roman"/>
                <a:cs typeface="Times New Roman"/>
              </a:rPr>
              <a:t>the 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current</a:t>
            </a:r>
            <a:r>
              <a:rPr sz="1000" spc="-12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location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and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rotation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direction.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1103" y="3093719"/>
            <a:ext cx="1219200" cy="18013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5271" y="786382"/>
            <a:ext cx="3209544" cy="42824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5223" y="1088135"/>
            <a:ext cx="1210055" cy="18074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8911" y="1088135"/>
            <a:ext cx="1219200" cy="1798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2176" y="3093719"/>
            <a:ext cx="1210055" cy="18013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2267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Obstacle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Visualization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1880" y="2559176"/>
            <a:ext cx="427545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spc="-15" dirty="0" smtClean="0">
                <a:latin typeface="Times New Roman"/>
                <a:cs typeface="Times New Roman"/>
              </a:rPr>
              <a:t>“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”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을 </a:t>
            </a:r>
            <a:endParaRPr lang="en-US" altLang="ko-KR" sz="1200" spc="-1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목표로 진행된 프로젝트</a:t>
            </a:r>
            <a:endParaRPr lang="en-US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7242" y="2486760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Times New Roman"/>
                <a:cs typeface="Times New Roman"/>
              </a:rPr>
              <a:t>About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project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6055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072423"/>
              </p:ext>
            </p:extLst>
          </p:nvPr>
        </p:nvGraphicFramePr>
        <p:xfrm>
          <a:off x="4266501" y="974725"/>
          <a:ext cx="4507865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sz="1050" spc="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제외한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데이터의 불균형을 해결하는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BE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개발과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DB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모델의 성능을 위한 이미지 전처리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 </a:t>
                      </a:r>
                      <a:r>
                        <a:rPr lang="en-US" altLang="ko-KR" sz="1050" spc="-10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elasticbeanstalk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을 이용한</a:t>
                      </a: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CI/CD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ti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Introduce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8" y="1736725"/>
            <a:ext cx="4093574" cy="26209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이미지 촬영 및 전처리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751" y="835659"/>
            <a:ext cx="1876425" cy="40410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모든 과정을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1136</Words>
  <Application>Microsoft Office PowerPoint</Application>
  <PresentationFormat>사용자 지정</PresentationFormat>
  <Paragraphs>245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About Me</vt:lpstr>
      <vt:lpstr>PORTFOLIO  CONTENTS</vt:lpstr>
      <vt:lpstr>Smart Factory</vt:lpstr>
      <vt:lpstr>Project 01.</vt:lpstr>
      <vt:lpstr>Project 01.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50</cp:revision>
  <dcterms:created xsi:type="dcterms:W3CDTF">2024-07-30T05:28:41Z</dcterms:created>
  <dcterms:modified xsi:type="dcterms:W3CDTF">2024-07-30T09:50:21Z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